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937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156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7548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995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241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328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139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5116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53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22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525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3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361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076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223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91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288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FC18DF0-C015-4E20-9234-EA18CD107E4D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FE1C3E8-B09D-4C16-8ADE-3E3FB31CCF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481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8822"/>
            <a:ext cx="9144000" cy="1750423"/>
          </a:xfrm>
        </p:spPr>
        <p:txBody>
          <a:bodyPr>
            <a:normAutofit/>
          </a:bodyPr>
          <a:lstStyle/>
          <a:p>
            <a:r>
              <a:rPr lang="en-US" dirty="0" smtClean="0"/>
              <a:t>STARTGIC 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93224"/>
            <a:ext cx="9144000" cy="404948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                            I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051658" y="2166422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560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571"/>
            <a:ext cx="10515600" cy="149905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502"/>
            <a:ext cx="10515600" cy="19463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The advent of Liberalisation, Privatisation and Globalisation, corporate can operate successfully by creating and delivering superior value to target customers and also learning how to adapt to a continuously changing environment. So to cope up with changing conditions in their industries, companies need to be farsighted and visionary, and must develop long term strategies.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978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Strategic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4194"/>
            <a:ext cx="10515600" cy="3291840"/>
          </a:xfrm>
        </p:spPr>
        <p:txBody>
          <a:bodyPr/>
          <a:lstStyle/>
          <a:p>
            <a:r>
              <a:rPr lang="en-US" b="1" dirty="0" smtClean="0"/>
              <a:t>William F. </a:t>
            </a:r>
            <a:r>
              <a:rPr lang="en-US" b="1" dirty="0" err="1" smtClean="0"/>
              <a:t>Glueck</a:t>
            </a:r>
            <a:r>
              <a:rPr lang="en-US" b="1" dirty="0" smtClean="0"/>
              <a:t> </a:t>
            </a:r>
            <a:r>
              <a:rPr lang="en-US" dirty="0" smtClean="0"/>
              <a:t>defines Strategic Management as “ a stream of decisions and actions, which leads to the development of an effective strategy or strategies to help achieve corporation objectives”.</a:t>
            </a:r>
          </a:p>
          <a:p>
            <a:r>
              <a:rPr lang="en-US" dirty="0" smtClean="0"/>
              <a:t>According to </a:t>
            </a:r>
            <a:r>
              <a:rPr lang="en-US" b="1" dirty="0" smtClean="0"/>
              <a:t>F.R. David </a:t>
            </a:r>
            <a:r>
              <a:rPr lang="en-US" dirty="0" smtClean="0"/>
              <a:t>Strategic Management is “a process of formulating, implementation, and evaluating cross-functional decisions that enable an organization to achieve its objectives”.</a:t>
            </a:r>
          </a:p>
        </p:txBody>
      </p:sp>
    </p:spTree>
    <p:extLst>
      <p:ext uri="{BB962C8B-B14F-4D97-AF65-F5344CB8AC3E}">
        <p14:creationId xmlns:p14="http://schemas.microsoft.com/office/powerpoint/2010/main" val="420931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Strategic management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3565"/>
            <a:ext cx="10515600" cy="1449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Increasing Rate of Change</a:t>
            </a:r>
          </a:p>
          <a:p>
            <a:r>
              <a:rPr lang="en-US" dirty="0" smtClean="0"/>
              <a:t>Higher Motivation of Employees</a:t>
            </a:r>
          </a:p>
          <a:p>
            <a:r>
              <a:rPr lang="en-US" dirty="0" smtClean="0"/>
              <a:t>Strategic Decision-Making </a:t>
            </a:r>
          </a:p>
          <a:p>
            <a:r>
              <a:rPr lang="en-US" dirty="0" smtClean="0"/>
              <a:t>Optimization of Profits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151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Strategic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Responsibility of top management </a:t>
            </a:r>
          </a:p>
          <a:p>
            <a:r>
              <a:rPr lang="en-US" dirty="0" smtClean="0"/>
              <a:t>Conscious Process</a:t>
            </a:r>
          </a:p>
          <a:p>
            <a:r>
              <a:rPr lang="en-US" dirty="0" smtClean="0"/>
              <a:t>Organized and systemized method of managing</a:t>
            </a:r>
          </a:p>
          <a:p>
            <a:r>
              <a:rPr lang="en-US" dirty="0" smtClean="0"/>
              <a:t>Long range time span</a:t>
            </a:r>
          </a:p>
          <a:p>
            <a:r>
              <a:rPr lang="en-US" dirty="0" smtClean="0"/>
              <a:t>Requires Foresight</a:t>
            </a:r>
          </a:p>
          <a:p>
            <a:r>
              <a:rPr lang="en-US" dirty="0" smtClean="0"/>
              <a:t>Dependent on Personal Qualities </a:t>
            </a:r>
          </a:p>
          <a:p>
            <a:r>
              <a:rPr lang="en-US" dirty="0" smtClean="0"/>
              <a:t>Goal Oriented Process</a:t>
            </a:r>
          </a:p>
          <a:p>
            <a:r>
              <a:rPr lang="en-US" dirty="0" smtClean="0"/>
              <a:t>Primary Process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160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Strategic Management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in Employees</a:t>
            </a:r>
          </a:p>
          <a:p>
            <a:r>
              <a:rPr lang="en-US" dirty="0" smtClean="0"/>
              <a:t>Increase in the Efficiency of the employees </a:t>
            </a:r>
          </a:p>
          <a:p>
            <a:r>
              <a:rPr lang="en-US" dirty="0" smtClean="0"/>
              <a:t>Incase in profitability </a:t>
            </a:r>
          </a:p>
          <a:p>
            <a:r>
              <a:rPr lang="en-US" dirty="0" smtClean="0"/>
              <a:t>Reduction in Fixed and Flexible Expense </a:t>
            </a:r>
          </a:p>
          <a:p>
            <a:r>
              <a:rPr lang="en-US" dirty="0" smtClean="0"/>
              <a:t>Motivation to Group Activity</a:t>
            </a:r>
          </a:p>
          <a:p>
            <a:r>
              <a:rPr lang="en-US" dirty="0" smtClean="0"/>
              <a:t>Reduction in cost of capital </a:t>
            </a:r>
          </a:p>
          <a:p>
            <a:r>
              <a:rPr lang="en-US" dirty="0" smtClean="0"/>
              <a:t>Acceptance of Organizational changes </a:t>
            </a:r>
          </a:p>
          <a:p>
            <a:r>
              <a:rPr lang="en-US" dirty="0" smtClean="0"/>
              <a:t>Increase in rate of return on  investment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540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9366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dirty="0" smtClean="0">
                <a:solidFill>
                  <a:schemeClr val="tx1"/>
                </a:solidFill>
              </a:rPr>
              <a:t>Thank You 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10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227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STARTGIC MANAGEMENT</vt:lpstr>
      <vt:lpstr>Introduction</vt:lpstr>
      <vt:lpstr>Definition of Strategic Management</vt:lpstr>
      <vt:lpstr>Need for Strategic management </vt:lpstr>
      <vt:lpstr>Features of Strategic Management</vt:lpstr>
      <vt:lpstr>Importance of Strategic Management </vt:lpstr>
      <vt:lpstr>                           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STARTGIC MANAGEMENT</dc:title>
  <dc:creator>Admin</dc:creator>
  <cp:lastModifiedBy>Admin</cp:lastModifiedBy>
  <cp:revision>5</cp:revision>
  <dcterms:created xsi:type="dcterms:W3CDTF">2020-05-19T12:26:42Z</dcterms:created>
  <dcterms:modified xsi:type="dcterms:W3CDTF">2020-05-19T13:43:46Z</dcterms:modified>
</cp:coreProperties>
</file>